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3C508D3-F90F-4C8F-98A2-6FE3A8DF74F3}" type="datetimeFigureOut">
              <a:rPr lang="en-US" smtClean="0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AEA2B732-6FFE-4D50-B549-0759F7B858E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699452" y="1585979"/>
            <a:ext cx="6027168" cy="1204306"/>
          </a:xfrm>
        </p:spPr>
        <p:txBody>
          <a:bodyPr/>
          <a:lstStyle/>
          <a:p>
            <a:r>
              <a:rPr lang="en-US" dirty="0" err="1" smtClean="0"/>
              <a:t>L’homme</a:t>
            </a:r>
            <a:r>
              <a:rPr lang="en-US" dirty="0" smtClean="0"/>
              <a:t> et </a:t>
            </a:r>
            <a:r>
              <a:rPr lang="en-US" dirty="0" err="1" smtClean="0"/>
              <a:t>l’environnement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Unite: 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57960">
            <a:off x="4247955" y="2024833"/>
            <a:ext cx="3663850" cy="366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4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DANS QUEL </a:t>
            </a:r>
            <a:r>
              <a:rPr lang="en-US" dirty="0" err="1" smtClean="0"/>
              <a:t>etat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l’environnement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7884368" cy="3579849"/>
          </a:xfrm>
        </p:spPr>
        <p:txBody>
          <a:bodyPr>
            <a:normAutofit/>
          </a:bodyPr>
          <a:lstStyle/>
          <a:p>
            <a:r>
              <a:rPr lang="en-US" sz="2400" b="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en-US" sz="2400" b="0" dirty="0">
                <a:latin typeface="Calibri" pitchFamily="34" charset="0"/>
                <a:cs typeface="Calibri" pitchFamily="34" charset="0"/>
              </a:rPr>
              <a:t>Notre </a:t>
            </a:r>
            <a:r>
              <a:rPr lang="en-US" sz="2400" b="0" dirty="0" err="1">
                <a:latin typeface="Calibri" pitchFamily="34" charset="0"/>
                <a:cs typeface="Calibri" pitchFamily="34" charset="0"/>
              </a:rPr>
              <a:t>environnement</a:t>
            </a:r>
            <a:r>
              <a:rPr lang="en-US" sz="24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0" dirty="0" err="1">
                <a:latin typeface="Calibri" pitchFamily="34" charset="0"/>
                <a:cs typeface="Calibri" pitchFamily="34" charset="0"/>
              </a:rPr>
              <a:t>est</a:t>
            </a:r>
            <a:r>
              <a:rPr lang="en-US" sz="2400" b="0" dirty="0">
                <a:latin typeface="Calibri" pitchFamily="34" charset="0"/>
                <a:cs typeface="Calibri" pitchFamily="34" charset="0"/>
              </a:rPr>
              <a:t> plus et plus </a:t>
            </a:r>
            <a:r>
              <a:rPr lang="en-US" sz="2400" b="0" dirty="0" err="1">
                <a:latin typeface="Calibri" pitchFamily="34" charset="0"/>
                <a:cs typeface="Calibri" pitchFamily="34" charset="0"/>
              </a:rPr>
              <a:t>pollue</a:t>
            </a:r>
            <a:r>
              <a:rPr lang="en-US" sz="2400" b="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b="0" dirty="0" err="1">
                <a:latin typeface="Calibri" pitchFamily="34" charset="0"/>
                <a:cs typeface="Calibri" pitchFamily="34" charset="0"/>
              </a:rPr>
              <a:t>parceque</a:t>
            </a:r>
            <a:r>
              <a:rPr lang="en-US" sz="24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2400" b="0" dirty="0" smtClean="0">
                <a:latin typeface="Calibri" pitchFamily="34" charset="0"/>
                <a:cs typeface="Calibri" pitchFamily="34" charset="0"/>
              </a:rPr>
              <a:t>nous </a:t>
            </a:r>
            <a:r>
              <a:rPr lang="fr-FR" sz="2400" b="0" dirty="0">
                <a:latin typeface="Calibri" pitchFamily="34" charset="0"/>
                <a:cs typeface="Calibri" pitchFamily="34" charset="0"/>
              </a:rPr>
              <a:t>sommes trop occupés et nous ne se soucient insensible notre planète</a:t>
            </a:r>
            <a:r>
              <a:rPr lang="fr-FR" sz="2400" b="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fr-FR" sz="2400" b="0" dirty="0">
                <a:latin typeface="Calibri" pitchFamily="34" charset="0"/>
                <a:cs typeface="Calibri" pitchFamily="34" charset="0"/>
              </a:rPr>
              <a:t>C’est pourquoi le réchauffement </a:t>
            </a:r>
            <a:r>
              <a:rPr lang="fr-FR" sz="2400" b="0" dirty="0" smtClean="0">
                <a:latin typeface="Calibri" pitchFamily="34" charset="0"/>
                <a:cs typeface="Calibri" pitchFamily="34" charset="0"/>
              </a:rPr>
              <a:t>climatique et beaucoup d’air el d’eau </a:t>
            </a:r>
            <a:r>
              <a:rPr lang="fr-FR" sz="2400" b="0" dirty="0" err="1" smtClean="0">
                <a:latin typeface="Calibri" pitchFamily="34" charset="0"/>
                <a:cs typeface="Calibri" pitchFamily="34" charset="0"/>
              </a:rPr>
              <a:t>pullue</a:t>
            </a:r>
            <a:r>
              <a:rPr lang="fr-FR" sz="2400" b="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2400" b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9354">
            <a:off x="852878" y="3262433"/>
            <a:ext cx="4608512" cy="308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368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Comme</a:t>
            </a:r>
            <a:r>
              <a:rPr lang="en-US" dirty="0" smtClean="0"/>
              <a:t> nous </a:t>
            </a:r>
            <a:r>
              <a:rPr lang="en-US" dirty="0" err="1" smtClean="0"/>
              <a:t>pouvons</a:t>
            </a:r>
            <a:r>
              <a:rPr lang="en-US" dirty="0" smtClean="0"/>
              <a:t> aider?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00628"/>
            <a:ext cx="7732340" cy="3579849"/>
          </a:xfrm>
        </p:spPr>
        <p:txBody>
          <a:bodyPr>
            <a:normAutofit/>
          </a:bodyPr>
          <a:lstStyle/>
          <a:p>
            <a:r>
              <a:rPr lang="fr-FR" sz="2400" b="0" dirty="0" smtClean="0">
                <a:latin typeface="Calibri" pitchFamily="34" charset="0"/>
                <a:cs typeface="Calibri" pitchFamily="34" charset="0"/>
              </a:rPr>
              <a:t>	Nous pouvons planter </a:t>
            </a:r>
            <a:r>
              <a:rPr lang="fr-FR" sz="2400" b="0" dirty="0">
                <a:latin typeface="Calibri" pitchFamily="34" charset="0"/>
                <a:cs typeface="Calibri" pitchFamily="34" charset="0"/>
              </a:rPr>
              <a:t>plus d'arbres et </a:t>
            </a:r>
            <a:r>
              <a:rPr lang="fr-FR" sz="2400" b="0" dirty="0" smtClean="0">
                <a:latin typeface="Calibri" pitchFamily="34" charset="0"/>
                <a:cs typeface="Calibri" pitchFamily="34" charset="0"/>
              </a:rPr>
              <a:t>organiser des </a:t>
            </a:r>
          </a:p>
          <a:p>
            <a:r>
              <a:rPr lang="fr-FR" sz="2400" b="0" dirty="0" smtClean="0">
                <a:latin typeface="Calibri" pitchFamily="34" charset="0"/>
                <a:cs typeface="Calibri" pitchFamily="34" charset="0"/>
              </a:rPr>
              <a:t>activités</a:t>
            </a:r>
            <a:r>
              <a:rPr lang="fr-FR" sz="2400" b="0" dirty="0">
                <a:latin typeface="Calibri" pitchFamily="34" charset="0"/>
                <a:cs typeface="Calibri" pitchFamily="34" charset="0"/>
              </a:rPr>
              <a:t>. Ainsi, nous serons en mesure de sauver la planète.</a:t>
            </a:r>
            <a:endParaRPr lang="en-US" sz="2400" b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737" y="2457725"/>
            <a:ext cx="6164263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3246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dirty="0" err="1" smtClean="0"/>
              <a:t>Moi</a:t>
            </a:r>
            <a:r>
              <a:rPr lang="en-US" dirty="0"/>
              <a:t>, un </a:t>
            </a:r>
            <a:r>
              <a:rPr lang="en-US" dirty="0" err="1"/>
              <a:t>environnementaliste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501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35</TotalTime>
  <Words>22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L’homme et l’environnement</vt:lpstr>
      <vt:lpstr>DANS QUEL etat est l’environnement?</vt:lpstr>
      <vt:lpstr>Comme nous pouvons aider?</vt:lpstr>
      <vt:lpstr> Moi, un environnementaliste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L’homme et l’environnement</dc:title>
  <dc:creator>user</dc:creator>
  <cp:lastModifiedBy>user</cp:lastModifiedBy>
  <cp:revision>3</cp:revision>
  <dcterms:created xsi:type="dcterms:W3CDTF">2016-01-13T17:58:00Z</dcterms:created>
  <dcterms:modified xsi:type="dcterms:W3CDTF">2016-01-13T18:33:35Z</dcterms:modified>
</cp:coreProperties>
</file>